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4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E579B-82FE-4BEB-8B6D-B945E0E60B9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D38E9-FA96-4DBB-8335-B4F3D868E4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946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26BF37-371A-4F5F-B9B9-E4D1A0C12A68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79847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B48022E-3D12-4F10-80E6-D49509949778}" type="slidenum">
              <a:rPr lang="en-US" altLang="ja-JP" sz="1300" smtClean="0"/>
              <a:pPr>
                <a:spcBef>
                  <a:spcPct val="0"/>
                </a:spcBef>
              </a:pPr>
              <a:t>2</a:t>
            </a:fld>
            <a:endParaRPr lang="en-US" altLang="ja-JP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41492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99DA8-B31F-1D84-FB9B-6C56E4CB3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1DFE99C-E937-DB36-0254-4A9345A69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C32E16-A356-64CE-F32B-0E1D96FC5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A8B225-BCAA-C663-3CC2-DD90A400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ABD1CF-A516-344C-28DA-E4FC4D3FE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48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5399F-7F63-8DDA-2CEC-47132499E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34C189C-FA66-870C-851F-07660EB6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D32A11-14E8-5E35-E4FD-86A2550AA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22C38-6258-990E-7B77-C8275679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A436A8-D1F4-D49A-9E82-C38253D3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64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76B226-29AA-565D-24D0-5DC58CCE14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AA908A6-DECB-1A62-AD90-303BA77900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80A2AA-9748-A3DC-FD95-83746CD16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171C96-AEF1-5084-2BAC-E77B8E92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21A233-7DA8-F505-5B1E-13C65DD1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4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9AB85-A4AB-E0BD-93EC-BD4B0C5FB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F2D9495-A0A3-95AD-EF7E-9CE9C156E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10BB2A-A46A-A539-49C2-B0638974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7BFB77-EECD-D334-C1A7-192585D1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E6E7CA-351C-0C9C-70CA-048887C0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77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ECAACD-0C09-7FF9-0082-3E0F8707E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A3CAD70-139B-470A-B562-7D8FD5750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CDCF90-C703-C5CE-7F52-3EA52749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4E9BE3-D862-1946-09CF-A679AAE2D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158069-6A86-969D-5B01-AB8750A64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07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0708C-93E0-FBF0-DB03-CE59D972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37C90F-873D-CFEF-A574-896145558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007121-D8FE-6C63-227D-C288A5ED9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862B29-891B-D5B8-B812-5A286716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63774B-7FFE-6536-90E0-E06EAAA5C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0A5C14-E355-0E2A-AE62-CFB315A3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32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AD038-275F-135D-162B-F1D3EA357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C54BAE3-736A-8635-0FA8-A8196F8FB1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DD923F1-5DE8-F776-DABD-287D81BA8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E5EBB4-DDD6-396D-3625-EDA639797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903F97-2E59-4664-8F4D-7081525BB3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339F10E-EC68-B879-E93A-3EA233DEB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8C7E02-E6D2-B439-6188-E7D81C021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58C9A7-744E-6BE7-5CBD-467C2CFC5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58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99EDB5-27C4-852C-8642-E8CB8F76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0EF65FB-80D2-B278-465C-0F059AE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9C85F7-AB78-EBAD-9517-53D5495E4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F5DB7BB-8BA3-94F4-0DC9-204508657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2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CC8E51-D93B-073A-207C-DD3E00DF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9AE0B24-2688-F91E-78E7-F309B70C4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4E70BA-E142-064D-4A45-EE063102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837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6AEE9-8641-EA3B-7ABF-66882C91A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F06356-4E56-B2B1-D28D-71229B2F44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9365E6-4CF6-420F-F2C3-CA0A258A45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9910D5A-9037-DB7A-5A40-898942881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99189D-3C8F-8ABE-AECA-AFDB3EAE4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E9896A-C228-93D8-EC54-D2220B95F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76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6973BD-259B-6E55-F14A-2275AD8D7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568E3C-BF34-EB40-947F-6B0A3AB16F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C03DA37-D6D9-96D4-98D3-36DB5D562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774728-0601-999A-B0AA-47ADD4112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B55F5A-6037-1E80-4481-8110CEBCB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2C50D3-9975-240B-A13C-A2D4CF5BD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487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3ED512-8B57-7D59-050E-28FBCC8E2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7B4102-9A2D-1DD4-B7D6-8232D5D7E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9B2CA1-5112-D5FD-DBEA-89B08D155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1408A-BD39-4501-AA7C-3949584C7860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E490E3-090E-BE00-1A84-3089297E7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F17231-57EC-A16E-12D8-D21F5593B7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AB87D-C831-4B66-963D-0D41A270A3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0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/>
          <p:cNvSpPr>
            <a:spLocks noChangeArrowheads="1"/>
          </p:cNvSpPr>
          <p:nvPr/>
        </p:nvSpPr>
        <p:spPr bwMode="auto">
          <a:xfrm>
            <a:off x="385234" y="1622426"/>
            <a:ext cx="11523133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4099" name="テキスト ボックス 2"/>
          <p:cNvSpPr txBox="1">
            <a:spLocks noChangeArrowheads="1"/>
          </p:cNvSpPr>
          <p:nvPr/>
        </p:nvSpPr>
        <p:spPr bwMode="auto">
          <a:xfrm>
            <a:off x="1701522" y="260802"/>
            <a:ext cx="9086617" cy="5027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口頭発表</a:t>
            </a: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667" b="1" dirty="0">
                <a:latin typeface="Times New Roman" panose="02020603050405020304" pitchFamily="18" charset="0"/>
              </a:rPr>
              <a:t>スライド　（開示すべき情報がない場合）</a:t>
            </a:r>
          </a:p>
        </p:txBody>
      </p:sp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701522" y="3685592"/>
            <a:ext cx="9312301" cy="103880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Times New Roman" panose="02020603050405020304" pitchFamily="18" charset="0"/>
              </a:rPr>
              <a:t>日本自殺予防学会　</a:t>
            </a:r>
            <a:endParaRPr lang="en-US" altLang="ja-JP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022115" y="1626744"/>
            <a:ext cx="8766024" cy="1980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演題名：□□□□□□□□□□□□□□□□ </a:t>
            </a:r>
            <a:endParaRPr kumimoji="0" lang="en-US" altLang="ja-JP" sz="2400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○筆頭演者名　共著者名</a:t>
            </a:r>
            <a:r>
              <a:rPr kumimoji="0" lang="ja-JP" altLang="en-US" sz="2667" dirty="0">
                <a:latin typeface="+mn-ea"/>
              </a:rPr>
              <a:t>　</a:t>
            </a: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   所属名</a:t>
            </a:r>
            <a:endParaRPr kumimoji="0" lang="ja-JP" altLang="en-US" sz="2400" b="1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974738" y="4595879"/>
            <a:ext cx="9039087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 algn="ctr">
              <a:defRPr/>
            </a:pPr>
            <a:endParaRPr lang="en-US" altLang="ja-JP" sz="2400" b="1" dirty="0">
              <a:solidFill>
                <a:schemeClr val="accent2"/>
              </a:solidFill>
            </a:endParaRPr>
          </a:p>
          <a:p>
            <a:pPr marL="457189" indent="-457189">
              <a:defRPr/>
            </a:pPr>
            <a:r>
              <a:rPr lang="ja-JP" altLang="en-US" sz="2400" b="1" dirty="0">
                <a:solidFill>
                  <a:schemeClr val="accent2"/>
                </a:solidFill>
              </a:rPr>
              <a:t>　</a:t>
            </a:r>
            <a:r>
              <a:rPr lang="ja-JP" altLang="en-US" sz="2400" b="1" dirty="0">
                <a:latin typeface="+mn-ea"/>
              </a:rPr>
              <a:t>演題発表に関連し、開示すべき</a:t>
            </a:r>
            <a:r>
              <a:rPr lang="en-US" altLang="ja-JP" sz="2400" b="1" dirty="0">
                <a:latin typeface="+mn-ea"/>
              </a:rPr>
              <a:t>CO I </a:t>
            </a:r>
            <a:r>
              <a:rPr lang="ja-JP" altLang="en-US" sz="2400" b="1" dirty="0">
                <a:latin typeface="+mn-ea"/>
              </a:rPr>
              <a:t>関係にある</a:t>
            </a:r>
            <a:endParaRPr lang="en-US" altLang="ja-JP" sz="2400" b="1" dirty="0">
              <a:latin typeface="+mn-ea"/>
            </a:endParaRPr>
          </a:p>
          <a:p>
            <a:pPr marL="457189" indent="-457189">
              <a:defRPr/>
            </a:pPr>
            <a:r>
              <a:rPr lang="ja-JP" altLang="en-US" sz="2400" b="1" dirty="0">
                <a:latin typeface="+mn-ea"/>
              </a:rPr>
              <a:t>　企業等はありません。</a:t>
            </a:r>
          </a:p>
          <a:p>
            <a:pPr marL="457189" indent="-457189">
              <a:defRPr/>
            </a:pPr>
            <a:endParaRPr lang="ja-JP" altLang="en-US" sz="2400" b="1" dirty="0">
              <a:solidFill>
                <a:schemeClr val="accent2"/>
              </a:solidFill>
            </a:endParaRPr>
          </a:p>
          <a:p>
            <a:pPr marL="457189" indent="-457189" algn="ctr">
              <a:defRPr/>
            </a:pPr>
            <a:endParaRPr lang="ja-JP" altLang="en-US" sz="533" b="1" i="1" dirty="0">
              <a:solidFill>
                <a:schemeClr val="accent2"/>
              </a:solidFill>
            </a:endParaRPr>
          </a:p>
          <a:p>
            <a:pPr marL="457189" indent="-457189">
              <a:defRPr/>
            </a:pPr>
            <a:endParaRPr lang="en-US" altLang="ja-JP" sz="2667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/>
          <p:cNvSpPr>
            <a:spLocks noChangeArrowheads="1"/>
          </p:cNvSpPr>
          <p:nvPr/>
        </p:nvSpPr>
        <p:spPr bwMode="auto">
          <a:xfrm>
            <a:off x="385234" y="1622426"/>
            <a:ext cx="11523133" cy="437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947116" y="2522138"/>
            <a:ext cx="8498729" cy="83701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ja-JP" altLang="en-US" sz="2667" b="1" dirty="0">
                <a:latin typeface="Times New Roman" panose="02020603050405020304" pitchFamily="18" charset="0"/>
              </a:rPr>
              <a:t>  日本自殺予防学会　</a:t>
            </a:r>
            <a:endParaRPr lang="en-US" altLang="ja-JP" sz="2667" b="1" dirty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667" b="1" dirty="0">
                <a:latin typeface="Times New Roman" panose="02020603050405020304" pitchFamily="18" charset="0"/>
              </a:rPr>
              <a:t>筆頭発表者のＣＯ Ｉ 開示</a:t>
            </a:r>
            <a:endParaRPr lang="ja-JP" altLang="en-US" sz="2667" b="1" i="1" dirty="0">
              <a:latin typeface="Times New Roman" panose="02020603050405020304" pitchFamily="18" charset="0"/>
            </a:endParaRPr>
          </a:p>
        </p:txBody>
      </p:sp>
      <p:sp>
        <p:nvSpPr>
          <p:cNvPr id="13" name="正方形/長方形 5"/>
          <p:cNvSpPr>
            <a:spLocks noChangeArrowheads="1"/>
          </p:cNvSpPr>
          <p:nvPr/>
        </p:nvSpPr>
        <p:spPr bwMode="auto">
          <a:xfrm>
            <a:off x="2008720" y="845092"/>
            <a:ext cx="873428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演題名：□□□□□□□□□□□□□□□□ </a:t>
            </a:r>
            <a:endParaRPr kumimoji="0" lang="en-US" altLang="ja-JP" sz="2400" dirty="0">
              <a:latin typeface="+mn-ea"/>
            </a:endParaRPr>
          </a:p>
          <a:p>
            <a:pPr eaLnBrk="1" hangingPunct="1">
              <a:defRPr/>
            </a:pPr>
            <a:endParaRPr kumimoji="0" lang="en-US" altLang="ja-JP" sz="2400" dirty="0">
              <a:solidFill>
                <a:schemeClr val="accent2"/>
              </a:solidFill>
              <a:ea typeface="HGP創英角ｺﾞｼｯｸUB" pitchFamily="50" charset="-128"/>
            </a:endParaRP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○筆頭演者名　共著者名　</a:t>
            </a:r>
          </a:p>
          <a:p>
            <a:pPr eaLnBrk="1" hangingPunct="1">
              <a:defRPr/>
            </a:pPr>
            <a:r>
              <a:rPr kumimoji="0" lang="ja-JP" altLang="en-US" sz="2400" dirty="0">
                <a:latin typeface="+mn-ea"/>
              </a:rPr>
              <a:t>   所属名</a:t>
            </a:r>
            <a:endParaRPr kumimoji="0" lang="ja-JP" altLang="en-US" sz="2400" b="1" dirty="0">
              <a:latin typeface="+mn-ea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2289016" y="3430953"/>
            <a:ext cx="8143429" cy="3371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b="1" dirty="0">
                <a:latin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CO I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関係にある企業など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役員、顧問職、社員：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2.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株式保有・利益：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3.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特許権等使用料：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4.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労力の提供に対する支払い：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5.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原稿料・監修料：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6.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研究費：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7.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奨学（奨励）寄付金：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○○製薬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8.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寄附講座所属：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9.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旅行、贈答品等の提供：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  <a:p>
            <a:pPr eaLnBrk="1" hangingPunct="1">
              <a:buFontTx/>
              <a:buNone/>
            </a:pPr>
            <a:r>
              <a:rPr lang="en-US" altLang="ja-JP" sz="1600" b="1" dirty="0">
                <a:latin typeface="ＭＳ Ｐゴシック" panose="020B0600070205080204" pitchFamily="50" charset="-128"/>
              </a:rPr>
              <a:t>10. 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交通費、宿泊費用等の提供：</a:t>
            </a:r>
            <a:r>
              <a:rPr lang="en-US" altLang="ja-JP" sz="1600" b="1" dirty="0">
                <a:latin typeface="ＭＳ Ｐゴシック" panose="020B0600070205080204" pitchFamily="50" charset="-128"/>
              </a:rPr>
              <a:t>		</a:t>
            </a:r>
            <a:r>
              <a:rPr lang="ja-JP" altLang="en-US" sz="1600" b="1" dirty="0">
                <a:latin typeface="ＭＳ Ｐゴシック" panose="020B0600070205080204" pitchFamily="50" charset="-128"/>
              </a:rPr>
              <a:t>あり（○○製薬）</a:t>
            </a:r>
          </a:p>
        </p:txBody>
      </p:sp>
      <p:sp>
        <p:nvSpPr>
          <p:cNvPr id="6150" name="テキスト ボックス 2"/>
          <p:cNvSpPr txBox="1">
            <a:spLocks noChangeArrowheads="1"/>
          </p:cNvSpPr>
          <p:nvPr/>
        </p:nvSpPr>
        <p:spPr bwMode="auto">
          <a:xfrm>
            <a:off x="1582589" y="236310"/>
            <a:ext cx="9203779" cy="50276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【</a:t>
            </a:r>
            <a:r>
              <a:rPr lang="ja-JP" altLang="en-US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口頭発表</a:t>
            </a:r>
            <a:r>
              <a:rPr lang="en-US" altLang="ja-JP" sz="2667" b="1" dirty="0">
                <a:solidFill>
                  <a:srgbClr val="0070C0"/>
                </a:solidFill>
                <a:latin typeface="Times New Roman" panose="02020603050405020304" pitchFamily="18" charset="0"/>
              </a:rPr>
              <a:t>】  </a:t>
            </a:r>
            <a:r>
              <a:rPr lang="ja-JP" altLang="en-US" sz="2667" b="1" dirty="0">
                <a:latin typeface="Times New Roman" panose="02020603050405020304" pitchFamily="18" charset="0"/>
              </a:rPr>
              <a:t>スライド　（開示すべき情報がある場合）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278</Words>
  <Application>Microsoft Office PowerPoint</Application>
  <PresentationFormat>ワイド画面</PresentationFormat>
  <Paragraphs>31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M.C.MUSE Inc.</dc:creator>
  <cp:lastModifiedBy>M.C.MUSE Inc.</cp:lastModifiedBy>
  <cp:revision>4</cp:revision>
  <dcterms:created xsi:type="dcterms:W3CDTF">2024-08-31T09:19:16Z</dcterms:created>
  <dcterms:modified xsi:type="dcterms:W3CDTF">2024-08-31T11:03:50Z</dcterms:modified>
</cp:coreProperties>
</file>